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7" r:id="rId23"/>
    <p:sldId id="2066" r:id="rId24"/>
    <p:sldId id="2078" r:id="rId25"/>
    <p:sldId id="2075" r:id="rId26"/>
    <p:sldId id="2067" r:id="rId27"/>
    <p:sldId id="2057" r:id="rId28"/>
  </p:sldIdLst>
  <p:sldSz cx="11522075" cy="6484938"/>
  <p:notesSz cx="7315200" cy="12344400"/>
  <p:embeddedFontLst>
    <p:embeddedFont>
      <p:font typeface="Calibri" panose="020F0502020204030204" pitchFamily="34" charset="0"/>
      <p:regular r:id="rId30"/>
      <p:bold r:id="rId31"/>
      <p:italic r:id="rId32"/>
      <p:boldItalic r:id="rId33"/>
    </p:embeddedFont>
    <p:embeddedFont>
      <p:font typeface="FlexoSoft" panose="020B060402020202020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Montserrat Light" panose="00000400000000000000" pitchFamily="2" charset="0"/>
      <p:regular r:id="rId42"/>
      <p:italic r:id="rId43"/>
    </p:embeddedFont>
    <p:embeddedFont>
      <p:font typeface="Montserrat SemiBold" panose="00000700000000000000" pitchFamily="2" charset="0"/>
      <p:bold r:id="rId44"/>
      <p:boldItalic r:id="rId45"/>
    </p:embeddedFont>
    <p:embeddedFont>
      <p:font typeface="Open Sans" panose="020B0606030504020204" pitchFamily="34" charset="0"/>
      <p:regular r:id="rId46"/>
      <p:bold r:id="rId47"/>
      <p:italic r:id="rId48"/>
      <p:boldItalic r:id="rId49"/>
    </p:embeddedFont>
    <p:embeddedFont>
      <p:font typeface="Wingdings 2" panose="05020102010507070707" pitchFamily="18" charset="2"/>
      <p:regular r:id="rId50"/>
    </p:embeddedFont>
  </p:embeddedFontLst>
  <p:custDataLst>
    <p:tags r:id="rId5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A387-08F8-4C4E-A5BB-79909AD69F7C}" v="20" dt="2023-12-21T16:11:09.23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2" autoAdjust="0"/>
    <p:restoredTop sz="94694"/>
  </p:normalViewPr>
  <p:slideViewPr>
    <p:cSldViewPr snapToGrid="0">
      <p:cViewPr varScale="1">
        <p:scale>
          <a:sx n="112" d="100"/>
          <a:sy n="112" d="100"/>
        </p:scale>
        <p:origin x="414" y="-7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10.02.2024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image" Target="../media/image55.png"/><Relationship Id="rId26" Type="http://schemas.openxmlformats.org/officeDocument/2006/relationships/image" Target="../media/image76.png"/><Relationship Id="rId39" Type="http://schemas.openxmlformats.org/officeDocument/2006/relationships/image" Target="../media/image88.png"/><Relationship Id="rId21" Type="http://schemas.openxmlformats.org/officeDocument/2006/relationships/image" Target="../media/image49.png"/><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4.png"/><Relationship Id="rId50" Type="http://schemas.openxmlformats.org/officeDocument/2006/relationships/image" Target="../media/image97.png"/><Relationship Id="rId55" Type="http://schemas.openxmlformats.org/officeDocument/2006/relationships/image" Target="../media/image102.png"/><Relationship Id="rId63" Type="http://schemas.openxmlformats.org/officeDocument/2006/relationships/image" Target="../media/image108.png"/><Relationship Id="rId68" Type="http://schemas.openxmlformats.org/officeDocument/2006/relationships/image" Target="../media/image113.png"/><Relationship Id="rId76" Type="http://schemas.openxmlformats.org/officeDocument/2006/relationships/image" Target="../media/image120.png"/><Relationship Id="rId84" Type="http://schemas.openxmlformats.org/officeDocument/2006/relationships/image" Target="../media/image53.png"/><Relationship Id="rId89" Type="http://schemas.openxmlformats.org/officeDocument/2006/relationships/image" Target="../media/image129.png"/><Relationship Id="rId7" Type="http://schemas.openxmlformats.org/officeDocument/2006/relationships/image" Target="../media/image57.png"/><Relationship Id="rId71" Type="http://schemas.openxmlformats.org/officeDocument/2006/relationships/image" Target="../media/image115.png"/><Relationship Id="rId92"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72.png"/><Relationship Id="rId29" Type="http://schemas.openxmlformats.org/officeDocument/2006/relationships/image" Target="../media/image79.png"/><Relationship Id="rId11" Type="http://schemas.openxmlformats.org/officeDocument/2006/relationships/image" Target="../media/image67.png"/><Relationship Id="rId24" Type="http://schemas.openxmlformats.org/officeDocument/2006/relationships/image" Target="../media/image74.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png"/><Relationship Id="rId45" Type="http://schemas.openxmlformats.org/officeDocument/2006/relationships/image" Target="../media/image42.png"/><Relationship Id="rId53" Type="http://schemas.openxmlformats.org/officeDocument/2006/relationships/image" Target="../media/image100.png"/><Relationship Id="rId58" Type="http://schemas.openxmlformats.org/officeDocument/2006/relationships/image" Target="../media/image105.png"/><Relationship Id="rId66" Type="http://schemas.openxmlformats.org/officeDocument/2006/relationships/image" Target="../media/image111.png"/><Relationship Id="rId74" Type="http://schemas.openxmlformats.org/officeDocument/2006/relationships/image" Target="../media/image118.png"/><Relationship Id="rId79" Type="http://schemas.openxmlformats.org/officeDocument/2006/relationships/image" Target="../media/image123.png"/><Relationship Id="rId87" Type="http://schemas.openxmlformats.org/officeDocument/2006/relationships/image" Target="../media/image127.png"/><Relationship Id="rId5" Type="http://schemas.openxmlformats.org/officeDocument/2006/relationships/image" Target="../media/image50.png"/><Relationship Id="rId61" Type="http://schemas.openxmlformats.org/officeDocument/2006/relationships/image" Target="../media/image106.png"/><Relationship Id="rId82" Type="http://schemas.openxmlformats.org/officeDocument/2006/relationships/image" Target="../media/image27.png"/><Relationship Id="rId90" Type="http://schemas.openxmlformats.org/officeDocument/2006/relationships/image" Target="../media/image130.png"/><Relationship Id="rId19" Type="http://schemas.openxmlformats.org/officeDocument/2006/relationships/image" Target="../media/image41.png"/><Relationship Id="rId14" Type="http://schemas.openxmlformats.org/officeDocument/2006/relationships/image" Target="../media/image70.png"/><Relationship Id="rId22" Type="http://schemas.openxmlformats.org/officeDocument/2006/relationships/image" Target="../media/image5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4.png"/><Relationship Id="rId43" Type="http://schemas.openxmlformats.org/officeDocument/2006/relationships/image" Target="../media/image92.png"/><Relationship Id="rId48" Type="http://schemas.openxmlformats.org/officeDocument/2006/relationships/image" Target="../media/image95.png"/><Relationship Id="rId56" Type="http://schemas.openxmlformats.org/officeDocument/2006/relationships/image" Target="../media/image103.png"/><Relationship Id="rId64" Type="http://schemas.openxmlformats.org/officeDocument/2006/relationships/image" Target="../media/image109.png"/><Relationship Id="rId69" Type="http://schemas.openxmlformats.org/officeDocument/2006/relationships/image" Target="../media/image114.png"/><Relationship Id="rId77" Type="http://schemas.openxmlformats.org/officeDocument/2006/relationships/image" Target="../media/image121.png"/><Relationship Id="rId8" Type="http://schemas.openxmlformats.org/officeDocument/2006/relationships/image" Target="../media/image64.png"/><Relationship Id="rId51" Type="http://schemas.openxmlformats.org/officeDocument/2006/relationships/image" Target="../media/image98.png"/><Relationship Id="rId72" Type="http://schemas.openxmlformats.org/officeDocument/2006/relationships/image" Target="../media/image116.png"/><Relationship Id="rId80" Type="http://schemas.openxmlformats.org/officeDocument/2006/relationships/image" Target="../media/image124.png"/><Relationship Id="rId85" Type="http://schemas.openxmlformats.org/officeDocument/2006/relationships/image" Target="../media/image60.png"/><Relationship Id="rId93" Type="http://schemas.openxmlformats.org/officeDocument/2006/relationships/image" Target="../media/image132.png"/><Relationship Id="rId3" Type="http://schemas.openxmlformats.org/officeDocument/2006/relationships/oleObject" Target="../embeddings/oleObject20.bin"/><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75.pn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59.png"/><Relationship Id="rId59" Type="http://schemas.openxmlformats.org/officeDocument/2006/relationships/image" Target="../media/image47.png"/><Relationship Id="rId67" Type="http://schemas.openxmlformats.org/officeDocument/2006/relationships/image" Target="../media/image112.png"/><Relationship Id="rId20" Type="http://schemas.openxmlformats.org/officeDocument/2006/relationships/image" Target="../media/image44.png"/><Relationship Id="rId41" Type="http://schemas.openxmlformats.org/officeDocument/2006/relationships/image" Target="../media/image90.png"/><Relationship Id="rId54" Type="http://schemas.openxmlformats.org/officeDocument/2006/relationships/image" Target="../media/image101.png"/><Relationship Id="rId62" Type="http://schemas.openxmlformats.org/officeDocument/2006/relationships/image" Target="../media/image107.png"/><Relationship Id="rId70" Type="http://schemas.openxmlformats.org/officeDocument/2006/relationships/image" Target="../media/image46.png"/><Relationship Id="rId75" Type="http://schemas.openxmlformats.org/officeDocument/2006/relationships/image" Target="../media/image119.jpg"/><Relationship Id="rId83" Type="http://schemas.openxmlformats.org/officeDocument/2006/relationships/image" Target="../media/image48.png"/><Relationship Id="rId88" Type="http://schemas.openxmlformats.org/officeDocument/2006/relationships/image" Target="../media/image128.png"/><Relationship Id="rId91" Type="http://schemas.openxmlformats.org/officeDocument/2006/relationships/image" Target="../media/image131.png"/><Relationship Id="rId1" Type="http://schemas.openxmlformats.org/officeDocument/2006/relationships/tags" Target="../tags/tag22.xml"/><Relationship Id="rId6" Type="http://schemas.openxmlformats.org/officeDocument/2006/relationships/image" Target="../media/image63.png"/><Relationship Id="rId15" Type="http://schemas.openxmlformats.org/officeDocument/2006/relationships/image" Target="../media/image71.png"/><Relationship Id="rId23" Type="http://schemas.openxmlformats.org/officeDocument/2006/relationships/image" Target="../media/image26.png"/><Relationship Id="rId28" Type="http://schemas.openxmlformats.org/officeDocument/2006/relationships/image" Target="../media/image78.png"/><Relationship Id="rId36" Type="http://schemas.openxmlformats.org/officeDocument/2006/relationships/image" Target="../media/image85.png"/><Relationship Id="rId49" Type="http://schemas.openxmlformats.org/officeDocument/2006/relationships/image" Target="../media/image96.png"/><Relationship Id="rId57" Type="http://schemas.openxmlformats.org/officeDocument/2006/relationships/image" Target="../media/image104.png"/><Relationship Id="rId10" Type="http://schemas.openxmlformats.org/officeDocument/2006/relationships/image" Target="../media/image66.svg"/><Relationship Id="rId31" Type="http://schemas.openxmlformats.org/officeDocument/2006/relationships/image" Target="../media/image56.png"/><Relationship Id="rId44" Type="http://schemas.openxmlformats.org/officeDocument/2006/relationships/image" Target="../media/image93.png"/><Relationship Id="rId52" Type="http://schemas.openxmlformats.org/officeDocument/2006/relationships/image" Target="../media/image99.png"/><Relationship Id="rId60" Type="http://schemas.openxmlformats.org/officeDocument/2006/relationships/image" Target="../media/image51.png"/><Relationship Id="rId65" Type="http://schemas.openxmlformats.org/officeDocument/2006/relationships/image" Target="../media/image110.png"/><Relationship Id="rId73" Type="http://schemas.openxmlformats.org/officeDocument/2006/relationships/image" Target="../media/image117.png"/><Relationship Id="rId78" Type="http://schemas.openxmlformats.org/officeDocument/2006/relationships/image" Target="../media/image122.png"/><Relationship Id="rId81" Type="http://schemas.openxmlformats.org/officeDocument/2006/relationships/image" Target="../media/image125.png"/><Relationship Id="rId86" Type="http://schemas.openxmlformats.org/officeDocument/2006/relationships/image" Target="../media/image126.png"/><Relationship Id="rId4" Type="http://schemas.openxmlformats.org/officeDocument/2006/relationships/image" Target="../media/image7.emf"/><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oleObject" Target="../embeddings/oleObject21.bin"/><Relationship Id="rId21" Type="http://schemas.openxmlformats.org/officeDocument/2006/relationships/image" Target="../media/image14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3.png"/><Relationship Id="rId2" Type="http://schemas.openxmlformats.org/officeDocument/2006/relationships/slideLayout" Target="../slideLayouts/slideLayout3.xml"/><Relationship Id="rId16" Type="http://schemas.openxmlformats.org/officeDocument/2006/relationships/image" Target="../media/image144.png"/><Relationship Id="rId20" Type="http://schemas.openxmlformats.org/officeDocument/2006/relationships/image" Target="../media/image148.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2.png"/><Relationship Id="rId5" Type="http://schemas.openxmlformats.org/officeDocument/2006/relationships/image" Target="../media/image133.png"/><Relationship Id="rId15" Type="http://schemas.openxmlformats.org/officeDocument/2006/relationships/image" Target="../media/image143.png"/><Relationship Id="rId23" Type="http://schemas.openxmlformats.org/officeDocument/2006/relationships/image" Target="../media/image151.png"/><Relationship Id="rId28" Type="http://schemas.openxmlformats.org/officeDocument/2006/relationships/image" Target="../media/image156.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7.emf"/><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 Id="rId27" Type="http://schemas.openxmlformats.org/officeDocument/2006/relationships/image" Target="../media/image155.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157.png"/><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158.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hyperlink" Target="https://camaraproject.org/contact/" TargetMode="External"/><Relationship Id="rId5" Type="http://schemas.openxmlformats.org/officeDocument/2006/relationships/hyperlink" Target="mailto:all+subscribe@lists.camaraproject.org" TargetMode="Externa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10.02.2024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306337" y="2285224"/>
            <a:ext cx="2902509" cy="2926300"/>
          </a:xfrm>
        </p:spPr>
        <p:txBody>
          <a:bodyPr/>
          <a:lstStyle/>
          <a:p>
            <a:pPr marL="285750" indent="-285750">
              <a:buFont typeface="Arial" panose="020B0604020202020204" pitchFamily="34" charset="0"/>
              <a:buChar char="•"/>
            </a:pPr>
            <a:r>
              <a:rPr lang="en-US" sz="1600" dirty="0"/>
              <a:t>89 Named Partners</a:t>
            </a:r>
          </a:p>
          <a:p>
            <a:pPr marL="285750" indent="-285750">
              <a:buFont typeface="Arial" panose="020B0604020202020204" pitchFamily="34" charset="0"/>
              <a:buChar char="•"/>
            </a:pPr>
            <a:r>
              <a:rPr lang="en-US" sz="1600" dirty="0"/>
              <a:t>322 (+144) companies participating in CAMARA</a:t>
            </a:r>
          </a:p>
          <a:p>
            <a:pPr marL="285750" indent="-285750">
              <a:buFont typeface="Arial" panose="020B0604020202020204" pitchFamily="34" charset="0"/>
              <a:buChar char="•"/>
            </a:pPr>
            <a:r>
              <a:rPr lang="en-US" sz="1600" dirty="0"/>
              <a:t>24 Active API development repos </a:t>
            </a:r>
          </a:p>
          <a:p>
            <a:pPr marL="285750" indent="-285750">
              <a:buFont typeface="Arial" panose="020B0604020202020204" pitchFamily="34" charset="0"/>
              <a:buChar char="•"/>
            </a:pPr>
            <a:r>
              <a:rPr lang="en-US" sz="1600" dirty="0"/>
              <a:t>956 (+912) people joined CAMARA</a:t>
            </a:r>
          </a:p>
          <a:p>
            <a:pPr marL="285750" indent="-285750">
              <a:buFont typeface="Arial" panose="020B0604020202020204" pitchFamily="34" charset="0"/>
              <a:buChar char="•"/>
            </a:pPr>
            <a:r>
              <a:rPr lang="en-US" sz="1600" dirty="0"/>
              <a:t>Development ”home” for GSMA Open Gateway</a:t>
            </a:r>
          </a:p>
          <a:p>
            <a:endParaRPr lang="de-DE" sz="1600" dirty="0"/>
          </a:p>
        </p:txBody>
      </p:sp>
      <p:pic>
        <p:nvPicPr>
          <p:cNvPr id="6" name="Grafik 5">
            <a:extLst>
              <a:ext uri="{FF2B5EF4-FFF2-40B4-BE49-F238E27FC236}">
                <a16:creationId xmlns:a16="http://schemas.microsoft.com/office/drawing/2014/main" id="{E4F739F4-D969-00DF-F42E-23E6101670B0}"/>
              </a:ext>
            </a:extLst>
          </p:cNvPr>
          <p:cNvPicPr>
            <a:picLocks noChangeAspect="1"/>
          </p:cNvPicPr>
          <p:nvPr/>
        </p:nvPicPr>
        <p:blipFill>
          <a:blip r:embed="rId5"/>
          <a:stretch>
            <a:fillRect/>
          </a:stretch>
        </p:blipFill>
        <p:spPr>
          <a:xfrm>
            <a:off x="407232" y="2260997"/>
            <a:ext cx="7572078" cy="2950527"/>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grpSp>
        <p:nvGrpSpPr>
          <p:cNvPr id="87" name="Gruppieren 86">
            <a:extLst>
              <a:ext uri="{FF2B5EF4-FFF2-40B4-BE49-F238E27FC236}">
                <a16:creationId xmlns:a16="http://schemas.microsoft.com/office/drawing/2014/main" id="{C00560F3-2381-A42C-92B6-3244FADD05DE}"/>
              </a:ext>
            </a:extLst>
          </p:cNvPr>
          <p:cNvGrpSpPr/>
          <p:nvPr/>
        </p:nvGrpSpPr>
        <p:grpSpPr>
          <a:xfrm>
            <a:off x="259606" y="2876802"/>
            <a:ext cx="11170000" cy="1072157"/>
            <a:chOff x="259606" y="2876802"/>
            <a:chExt cx="11170000" cy="1072157"/>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5"/>
            <a:stretch>
              <a:fillRect/>
            </a:stretch>
          </p:blipFill>
          <p:spPr>
            <a:xfrm>
              <a:off x="1498206" y="3141250"/>
              <a:ext cx="501757" cy="543261"/>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6"/>
            <a:stretch>
              <a:fillRect/>
            </a:stretch>
          </p:blipFill>
          <p:spPr>
            <a:xfrm>
              <a:off x="259606" y="3243479"/>
              <a:ext cx="1127007" cy="338802"/>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7"/>
            <a:stretch>
              <a:fillRect/>
            </a:stretch>
          </p:blipFill>
          <p:spPr>
            <a:xfrm>
              <a:off x="7193936" y="3279843"/>
              <a:ext cx="1312871" cy="266075"/>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8"/>
            <a:stretch>
              <a:fillRect/>
            </a:stretch>
          </p:blipFill>
          <p:spPr>
            <a:xfrm>
              <a:off x="6161792" y="3183741"/>
              <a:ext cx="1024065" cy="45827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72101" y="3341174"/>
              <a:ext cx="1147302" cy="143413"/>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11"/>
            <a:stretch>
              <a:fillRect/>
            </a:stretch>
          </p:blipFill>
          <p:spPr>
            <a:xfrm>
              <a:off x="5163055" y="3293165"/>
              <a:ext cx="990658" cy="239430"/>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12"/>
            <a:stretch>
              <a:fillRect/>
            </a:stretch>
          </p:blipFill>
          <p:spPr>
            <a:xfrm>
              <a:off x="1999417" y="3234864"/>
              <a:ext cx="1064605" cy="356032"/>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13"/>
            <a:stretch>
              <a:fillRect/>
            </a:stretch>
          </p:blipFill>
          <p:spPr>
            <a:xfrm>
              <a:off x="10793885" y="3163555"/>
              <a:ext cx="635721" cy="498651"/>
            </a:xfrm>
            <a:prstGeom prst="rect">
              <a:avLst/>
            </a:prstGeom>
          </p:spPr>
        </p:pic>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14"/>
            <a:stretch>
              <a:fillRect/>
            </a:stretch>
          </p:blipFill>
          <p:spPr>
            <a:xfrm>
              <a:off x="4132593" y="2876802"/>
              <a:ext cx="1022383" cy="1072157"/>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15"/>
            <a:stretch>
              <a:fillRect/>
            </a:stretch>
          </p:blipFill>
          <p:spPr>
            <a:xfrm>
              <a:off x="8514886" y="3266291"/>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16"/>
            <a:stretch>
              <a:fillRect/>
            </a:stretch>
          </p:blipFill>
          <p:spPr>
            <a:xfrm>
              <a:off x="9351339" y="3147876"/>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17"/>
            <a:stretch>
              <a:fillRect/>
            </a:stretch>
          </p:blipFill>
          <p:spPr>
            <a:xfrm>
              <a:off x="9889426" y="3205111"/>
              <a:ext cx="896375" cy="415538"/>
            </a:xfrm>
            <a:prstGeom prst="rect">
              <a:avLst/>
            </a:prstGeom>
          </p:spPr>
        </p:pic>
      </p:grpSp>
      <p:grpSp>
        <p:nvGrpSpPr>
          <p:cNvPr id="96" name="Gruppieren 95">
            <a:extLst>
              <a:ext uri="{FF2B5EF4-FFF2-40B4-BE49-F238E27FC236}">
                <a16:creationId xmlns:a16="http://schemas.microsoft.com/office/drawing/2014/main" id="{1A58A0EA-2B96-7864-6F7B-A5D55D060C24}"/>
              </a:ext>
            </a:extLst>
          </p:cNvPr>
          <p:cNvGrpSpPr/>
          <p:nvPr/>
        </p:nvGrpSpPr>
        <p:grpSpPr>
          <a:xfrm>
            <a:off x="312375" y="5293118"/>
            <a:ext cx="11055796" cy="929276"/>
            <a:chOff x="312375" y="5293118"/>
            <a:chExt cx="11055796" cy="929276"/>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18"/>
            <a:stretch>
              <a:fillRect/>
            </a:stretch>
          </p:blipFill>
          <p:spPr>
            <a:xfrm>
              <a:off x="3802971" y="5293118"/>
              <a:ext cx="1652046" cy="929276"/>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81565" y="5478553"/>
              <a:ext cx="974994" cy="5584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76122" y="5339646"/>
              <a:ext cx="826382" cy="836221"/>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21"/>
            <a:stretch>
              <a:fillRect/>
            </a:stretch>
          </p:blipFill>
          <p:spPr>
            <a:xfrm>
              <a:off x="1268731"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22"/>
            <a:stretch>
              <a:fillRect/>
            </a:stretch>
          </p:blipFill>
          <p:spPr>
            <a:xfrm>
              <a:off x="5096694" y="5542859"/>
              <a:ext cx="1305717" cy="429795"/>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23"/>
            <a:stretch>
              <a:fillRect/>
            </a:stretch>
          </p:blipFill>
          <p:spPr>
            <a:xfrm>
              <a:off x="6484034"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24"/>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25"/>
            <a:stretch>
              <a:fillRect/>
            </a:stretch>
          </p:blipFill>
          <p:spPr>
            <a:xfrm>
              <a:off x="7332796" y="5534038"/>
              <a:ext cx="1203570" cy="447436"/>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26"/>
            <a:stretch>
              <a:fillRect/>
            </a:stretch>
          </p:blipFill>
          <p:spPr>
            <a:xfrm>
              <a:off x="312375" y="5632320"/>
              <a:ext cx="840229" cy="250872"/>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27"/>
            <a:stretch>
              <a:fillRect/>
            </a:stretch>
          </p:blipFill>
          <p:spPr>
            <a:xfrm>
              <a:off x="2022401"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28"/>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29"/>
            <a:stretch>
              <a:fillRect/>
            </a:stretch>
          </p:blipFill>
          <p:spPr>
            <a:xfrm>
              <a:off x="9773359" y="5676160"/>
              <a:ext cx="897557" cy="163192"/>
            </a:xfrm>
            <a:prstGeom prst="rect">
              <a:avLst/>
            </a:prstGeom>
          </p:spPr>
        </p:pic>
      </p:grpSp>
      <p:grpSp>
        <p:nvGrpSpPr>
          <p:cNvPr id="108" name="Gruppieren 107">
            <a:extLst>
              <a:ext uri="{FF2B5EF4-FFF2-40B4-BE49-F238E27FC236}">
                <a16:creationId xmlns:a16="http://schemas.microsoft.com/office/drawing/2014/main" id="{E65F84CE-4556-1474-4B6B-9EA84EAC2175}"/>
              </a:ext>
            </a:extLst>
          </p:cNvPr>
          <p:cNvGrpSpPr/>
          <p:nvPr/>
        </p:nvGrpSpPr>
        <p:grpSpPr>
          <a:xfrm>
            <a:off x="219221" y="2330151"/>
            <a:ext cx="11071463" cy="740918"/>
            <a:chOff x="219221" y="2330151"/>
            <a:chExt cx="11071463" cy="740918"/>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30"/>
            <a:stretch>
              <a:fillRect/>
            </a:stretch>
          </p:blipFill>
          <p:spPr>
            <a:xfrm>
              <a:off x="3797718" y="2461310"/>
              <a:ext cx="995628" cy="478600"/>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31"/>
            <a:stretch>
              <a:fillRect/>
            </a:stretch>
          </p:blipFill>
          <p:spPr>
            <a:xfrm>
              <a:off x="1952354" y="2461310"/>
              <a:ext cx="1180323" cy="478600"/>
            </a:xfrm>
            <a:prstGeom prst="rect">
              <a:avLst/>
            </a:prstGeom>
          </p:spPr>
        </p:pic>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32"/>
            <a:stretch>
              <a:fillRect/>
            </a:stretch>
          </p:blipFill>
          <p:spPr>
            <a:xfrm>
              <a:off x="219221" y="2488142"/>
              <a:ext cx="1051991" cy="424936"/>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33"/>
            <a:stretch>
              <a:fillRect/>
            </a:stretch>
          </p:blipFill>
          <p:spPr>
            <a:xfrm>
              <a:off x="10654963" y="2645150"/>
              <a:ext cx="635721" cy="110921"/>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34"/>
            <a:stretch>
              <a:fillRect/>
            </a:stretch>
          </p:blipFill>
          <p:spPr>
            <a:xfrm>
              <a:off x="1263123" y="2643523"/>
              <a:ext cx="756401" cy="114174"/>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35"/>
            <a:stretch>
              <a:fillRect/>
            </a:stretch>
          </p:blipFill>
          <p:spPr>
            <a:xfrm>
              <a:off x="7185080" y="2542790"/>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36"/>
            <a:stretch>
              <a:fillRect/>
            </a:stretch>
          </p:blipFill>
          <p:spPr>
            <a:xfrm>
              <a:off x="7767877" y="2330151"/>
              <a:ext cx="740918" cy="740918"/>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37"/>
            <a:stretch>
              <a:fillRect/>
            </a:stretch>
          </p:blipFill>
          <p:spPr>
            <a:xfrm>
              <a:off x="6471098" y="2499509"/>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38"/>
            <a:stretch>
              <a:fillRect/>
            </a:stretch>
          </p:blipFill>
          <p:spPr>
            <a:xfrm>
              <a:off x="8359394" y="2527741"/>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39"/>
            <a:stretch>
              <a:fillRect/>
            </a:stretch>
          </p:blipFill>
          <p:spPr>
            <a:xfrm>
              <a:off x="10188747" y="2488170"/>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40"/>
            <a:stretch>
              <a:fillRect/>
            </a:stretch>
          </p:blipFill>
          <p:spPr>
            <a:xfrm>
              <a:off x="9292218" y="2561082"/>
              <a:ext cx="879906" cy="279056"/>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41"/>
            <a:stretch>
              <a:fillRect/>
            </a:stretch>
          </p:blipFill>
          <p:spPr>
            <a:xfrm>
              <a:off x="4752729" y="2527922"/>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42"/>
            <a:stretch>
              <a:fillRect/>
            </a:stretch>
          </p:blipFill>
          <p:spPr>
            <a:xfrm>
              <a:off x="2978099" y="2461310"/>
              <a:ext cx="851486" cy="47860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43"/>
            <a:stretch>
              <a:fillRect/>
            </a:stretch>
          </p:blipFill>
          <p:spPr>
            <a:xfrm>
              <a:off x="5625956" y="2479127"/>
              <a:ext cx="774869" cy="442967"/>
            </a:xfrm>
            <a:prstGeom prst="rect">
              <a:avLst/>
            </a:prstGeom>
          </p:spPr>
        </p:pic>
      </p:grpSp>
      <p:grpSp>
        <p:nvGrpSpPr>
          <p:cNvPr id="111" name="Gruppieren 110">
            <a:extLst>
              <a:ext uri="{FF2B5EF4-FFF2-40B4-BE49-F238E27FC236}">
                <a16:creationId xmlns:a16="http://schemas.microsoft.com/office/drawing/2014/main" id="{8F6CCCFE-72E4-1A1D-85E0-A8C75FF55C58}"/>
              </a:ext>
            </a:extLst>
          </p:cNvPr>
          <p:cNvGrpSpPr/>
          <p:nvPr/>
        </p:nvGrpSpPr>
        <p:grpSpPr>
          <a:xfrm>
            <a:off x="291630" y="4679010"/>
            <a:ext cx="11173883" cy="996816"/>
            <a:chOff x="291630" y="4679010"/>
            <a:chExt cx="11173883" cy="996816"/>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44"/>
            <a:stretch>
              <a:fillRect/>
            </a:stretch>
          </p:blipFill>
          <p:spPr>
            <a:xfrm>
              <a:off x="291630" y="5078011"/>
              <a:ext cx="854027" cy="19881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57978" y="4851258"/>
              <a:ext cx="642126" cy="652320"/>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46"/>
            <a:stretch>
              <a:fillRect/>
            </a:stretch>
          </p:blipFill>
          <p:spPr>
            <a:xfrm>
              <a:off x="3513508" y="4852213"/>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47"/>
            <a:stretch>
              <a:fillRect/>
            </a:stretch>
          </p:blipFill>
          <p:spPr>
            <a:xfrm>
              <a:off x="7732912" y="4942088"/>
              <a:ext cx="1086887" cy="470661"/>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48"/>
            <a:stretch>
              <a:fillRect/>
            </a:stretch>
          </p:blipFill>
          <p:spPr>
            <a:xfrm>
              <a:off x="9056573" y="4779629"/>
              <a:ext cx="1264162" cy="795579"/>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49"/>
            <a:stretch>
              <a:fillRect/>
            </a:stretch>
          </p:blipFill>
          <p:spPr>
            <a:xfrm>
              <a:off x="1085066" y="5015809"/>
              <a:ext cx="1033503" cy="323219"/>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50"/>
            <a:stretch>
              <a:fillRect/>
            </a:stretch>
          </p:blipFill>
          <p:spPr>
            <a:xfrm>
              <a:off x="2665151" y="5030101"/>
              <a:ext cx="1592620" cy="294635"/>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51"/>
            <a:stretch>
              <a:fillRect/>
            </a:stretch>
          </p:blipFill>
          <p:spPr>
            <a:xfrm>
              <a:off x="6791707" y="4985961"/>
              <a:ext cx="993250" cy="382915"/>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52"/>
            <a:stretch>
              <a:fillRect/>
            </a:stretch>
          </p:blipFill>
          <p:spPr>
            <a:xfrm>
              <a:off x="10615568" y="4679010"/>
              <a:ext cx="849945" cy="996816"/>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53"/>
            <a:stretch>
              <a:fillRect/>
            </a:stretch>
          </p:blipFill>
          <p:spPr>
            <a:xfrm>
              <a:off x="4111874" y="5075136"/>
              <a:ext cx="877586" cy="20456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54"/>
            <a:stretch>
              <a:fillRect/>
            </a:stretch>
          </p:blipFill>
          <p:spPr>
            <a:xfrm>
              <a:off x="10072132" y="4802761"/>
              <a:ext cx="749315" cy="74931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55"/>
            <a:stretch>
              <a:fillRect/>
            </a:stretch>
          </p:blipFill>
          <p:spPr>
            <a:xfrm>
              <a:off x="8861756" y="4898215"/>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56"/>
            <a:stretch>
              <a:fillRect/>
            </a:stretch>
          </p:blipFill>
          <p:spPr>
            <a:xfrm>
              <a:off x="5125419" y="5099172"/>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57"/>
            <a:stretch>
              <a:fillRect/>
            </a:stretch>
          </p:blipFill>
          <p:spPr>
            <a:xfrm>
              <a:off x="5871219" y="4812504"/>
              <a:ext cx="1032355" cy="729829"/>
            </a:xfrm>
            <a:prstGeom prst="rect">
              <a:avLst/>
            </a:prstGeom>
          </p:spPr>
        </p:pic>
      </p:grpSp>
      <p:grpSp>
        <p:nvGrpSpPr>
          <p:cNvPr id="107" name="Gruppieren 106">
            <a:extLst>
              <a:ext uri="{FF2B5EF4-FFF2-40B4-BE49-F238E27FC236}">
                <a16:creationId xmlns:a16="http://schemas.microsoft.com/office/drawing/2014/main" id="{F7A7E596-5D61-C96F-EF82-188A82AF2FF8}"/>
              </a:ext>
            </a:extLst>
          </p:cNvPr>
          <p:cNvGrpSpPr/>
          <p:nvPr/>
        </p:nvGrpSpPr>
        <p:grpSpPr>
          <a:xfrm>
            <a:off x="292174" y="4117758"/>
            <a:ext cx="11010471" cy="993559"/>
            <a:chOff x="292174" y="4023752"/>
            <a:chExt cx="11010471" cy="993559"/>
          </a:xfrm>
        </p:grpSpPr>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58"/>
            <a:stretch>
              <a:fillRect/>
            </a:stretch>
          </p:blipFill>
          <p:spPr>
            <a:xfrm>
              <a:off x="292174" y="4330950"/>
              <a:ext cx="906476" cy="379163"/>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59"/>
            <a:stretch>
              <a:fillRect/>
            </a:stretch>
          </p:blipFill>
          <p:spPr>
            <a:xfrm>
              <a:off x="2491079" y="4169832"/>
              <a:ext cx="1246933" cy="701399"/>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60"/>
            <a:stretch>
              <a:fillRect/>
            </a:stretch>
          </p:blipFill>
          <p:spPr>
            <a:xfrm>
              <a:off x="6940221" y="4208913"/>
              <a:ext cx="623237" cy="623237"/>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61"/>
            <a:stretch>
              <a:fillRect/>
            </a:stretch>
          </p:blipFill>
          <p:spPr>
            <a:xfrm>
              <a:off x="1298827" y="4330949"/>
              <a:ext cx="1092075" cy="379164"/>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62"/>
            <a:stretch>
              <a:fillRect/>
            </a:stretch>
          </p:blipFill>
          <p:spPr>
            <a:xfrm>
              <a:off x="3838189" y="4023752"/>
              <a:ext cx="993559" cy="993559"/>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63"/>
            <a:stretch>
              <a:fillRect/>
            </a:stretch>
          </p:blipFill>
          <p:spPr>
            <a:xfrm>
              <a:off x="4931925" y="4349306"/>
              <a:ext cx="933308" cy="342451"/>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64"/>
            <a:stretch>
              <a:fillRect/>
            </a:stretch>
          </p:blipFill>
          <p:spPr>
            <a:xfrm>
              <a:off x="9506474" y="4454704"/>
              <a:ext cx="882857" cy="131654"/>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65"/>
            <a:stretch>
              <a:fillRect/>
            </a:stretch>
          </p:blipFill>
          <p:spPr>
            <a:xfrm>
              <a:off x="5965410" y="4083214"/>
              <a:ext cx="874634" cy="874634"/>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66"/>
            <a:stretch>
              <a:fillRect/>
            </a:stretch>
          </p:blipFill>
          <p:spPr>
            <a:xfrm>
              <a:off x="8621781" y="4128273"/>
              <a:ext cx="784516" cy="784516"/>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67"/>
            <a:stretch>
              <a:fillRect/>
            </a:stretch>
          </p:blipFill>
          <p:spPr>
            <a:xfrm>
              <a:off x="7663635" y="4423652"/>
              <a:ext cx="857969" cy="193758"/>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68"/>
            <a:stretch>
              <a:fillRect/>
            </a:stretch>
          </p:blipFill>
          <p:spPr>
            <a:xfrm>
              <a:off x="10489511" y="4399235"/>
              <a:ext cx="813134" cy="242592"/>
            </a:xfrm>
            <a:prstGeom prst="rect">
              <a:avLst/>
            </a:prstGeom>
          </p:spPr>
        </p:pic>
      </p:grpSp>
      <p:grpSp>
        <p:nvGrpSpPr>
          <p:cNvPr id="94" name="Gruppieren 93">
            <a:extLst>
              <a:ext uri="{FF2B5EF4-FFF2-40B4-BE49-F238E27FC236}">
                <a16:creationId xmlns:a16="http://schemas.microsoft.com/office/drawing/2014/main" id="{041F745C-0747-5A57-0B06-2760614751E8}"/>
              </a:ext>
            </a:extLst>
          </p:cNvPr>
          <p:cNvGrpSpPr/>
          <p:nvPr/>
        </p:nvGrpSpPr>
        <p:grpSpPr>
          <a:xfrm>
            <a:off x="321762" y="1719780"/>
            <a:ext cx="11143751" cy="784516"/>
            <a:chOff x="321762" y="1719780"/>
            <a:chExt cx="11143751" cy="784516"/>
          </a:xfrm>
        </p:grpSpPr>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69"/>
            <a:stretch>
              <a:fillRect/>
            </a:stretch>
          </p:blipFill>
          <p:spPr>
            <a:xfrm>
              <a:off x="9389298" y="1919697"/>
              <a:ext cx="1070311" cy="317458"/>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103644" y="1719780"/>
              <a:ext cx="773307" cy="784516"/>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71"/>
            <a:stretch>
              <a:fillRect/>
            </a:stretch>
          </p:blipFill>
          <p:spPr>
            <a:xfrm>
              <a:off x="5275989" y="2005550"/>
              <a:ext cx="854750" cy="186383"/>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72"/>
            <a:stretch>
              <a:fillRect/>
            </a:stretch>
          </p:blipFill>
          <p:spPr>
            <a:xfrm>
              <a:off x="7695065" y="1904136"/>
              <a:ext cx="693972" cy="415805"/>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73"/>
            <a:stretch>
              <a:fillRect/>
            </a:stretch>
          </p:blipFill>
          <p:spPr>
            <a:xfrm>
              <a:off x="8481586" y="1963619"/>
              <a:ext cx="832256" cy="296838"/>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74"/>
            <a:stretch>
              <a:fillRect/>
            </a:stretch>
          </p:blipFill>
          <p:spPr>
            <a:xfrm>
              <a:off x="2500534" y="1908660"/>
              <a:ext cx="851486" cy="29986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75"/>
            <a:stretch>
              <a:fillRect/>
            </a:stretch>
          </p:blipFill>
          <p:spPr>
            <a:xfrm>
              <a:off x="978415" y="1733838"/>
              <a:ext cx="756400" cy="756400"/>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76"/>
            <a:stretch>
              <a:fillRect/>
            </a:stretch>
          </p:blipFill>
          <p:spPr>
            <a:xfrm>
              <a:off x="1758996" y="1984711"/>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77"/>
            <a:stretch>
              <a:fillRect/>
            </a:stretch>
          </p:blipFill>
          <p:spPr>
            <a:xfrm>
              <a:off x="4367313" y="2058856"/>
              <a:ext cx="799035" cy="106365"/>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78"/>
            <a:stretch>
              <a:fillRect/>
            </a:stretch>
          </p:blipFill>
          <p:spPr>
            <a:xfrm>
              <a:off x="10338506" y="1739619"/>
              <a:ext cx="1127007" cy="744839"/>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79"/>
            <a:stretch>
              <a:fillRect/>
            </a:stretch>
          </p:blipFill>
          <p:spPr>
            <a:xfrm>
              <a:off x="321762" y="2007458"/>
              <a:ext cx="692294" cy="209161"/>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80"/>
            <a:stretch>
              <a:fillRect/>
            </a:stretch>
          </p:blipFill>
          <p:spPr>
            <a:xfrm>
              <a:off x="3418931" y="2023557"/>
              <a:ext cx="855833" cy="162402"/>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81"/>
            <a:stretch>
              <a:fillRect/>
            </a:stretch>
          </p:blipFill>
          <p:spPr>
            <a:xfrm>
              <a:off x="6918224" y="1986203"/>
              <a:ext cx="658654" cy="393932"/>
            </a:xfrm>
            <a:prstGeom prst="rect">
              <a:avLst/>
            </a:prstGeom>
          </p:spPr>
        </p:pic>
      </p:grpSp>
      <p:grpSp>
        <p:nvGrpSpPr>
          <p:cNvPr id="110" name="Gruppieren 109">
            <a:extLst>
              <a:ext uri="{FF2B5EF4-FFF2-40B4-BE49-F238E27FC236}">
                <a16:creationId xmlns:a16="http://schemas.microsoft.com/office/drawing/2014/main" id="{C7937CA3-80CE-A5ED-D791-C449F5E5C02A}"/>
              </a:ext>
            </a:extLst>
          </p:cNvPr>
          <p:cNvGrpSpPr/>
          <p:nvPr/>
        </p:nvGrpSpPr>
        <p:grpSpPr>
          <a:xfrm>
            <a:off x="318105" y="3554720"/>
            <a:ext cx="11021690" cy="888970"/>
            <a:chOff x="318105" y="3554720"/>
            <a:chExt cx="11021690" cy="888970"/>
          </a:xfrm>
        </p:grpSpPr>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82"/>
            <a:stretch>
              <a:fillRect/>
            </a:stretch>
          </p:blipFill>
          <p:spPr>
            <a:xfrm>
              <a:off x="1390847" y="3930845"/>
              <a:ext cx="937477" cy="146508"/>
            </a:xfrm>
            <a:prstGeom prst="rect">
              <a:avLst/>
            </a:prstGeom>
          </p:spPr>
        </p:pic>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83"/>
            <a:stretch>
              <a:fillRect/>
            </a:stretch>
          </p:blipFill>
          <p:spPr>
            <a:xfrm>
              <a:off x="9667488" y="3760341"/>
              <a:ext cx="903606" cy="493971"/>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84"/>
            <a:stretch>
              <a:fillRect/>
            </a:stretch>
          </p:blipFill>
          <p:spPr>
            <a:xfrm>
              <a:off x="4080246" y="3554720"/>
              <a:ext cx="1335480" cy="888970"/>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85"/>
            <a:stretch>
              <a:fillRect/>
            </a:stretch>
          </p:blipFill>
          <p:spPr>
            <a:xfrm>
              <a:off x="8129148" y="3870114"/>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86"/>
            <a:stretch>
              <a:fillRect/>
            </a:stretch>
          </p:blipFill>
          <p:spPr>
            <a:xfrm>
              <a:off x="5914295" y="3734411"/>
              <a:ext cx="606343" cy="545830"/>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87"/>
            <a:stretch>
              <a:fillRect/>
            </a:stretch>
          </p:blipFill>
          <p:spPr>
            <a:xfrm>
              <a:off x="10506047" y="3868886"/>
              <a:ext cx="833748" cy="257201"/>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3312754" y="3868961"/>
              <a:ext cx="926537" cy="208392"/>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88"/>
            <a:stretch>
              <a:fillRect/>
            </a:stretch>
          </p:blipFill>
          <p:spPr>
            <a:xfrm>
              <a:off x="7323790" y="3863767"/>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89"/>
            <a:stretch>
              <a:fillRect/>
            </a:stretch>
          </p:blipFill>
          <p:spPr>
            <a:xfrm>
              <a:off x="2340195" y="3742316"/>
              <a:ext cx="926504" cy="461682"/>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90"/>
            <a:stretch>
              <a:fillRect/>
            </a:stretch>
          </p:blipFill>
          <p:spPr>
            <a:xfrm>
              <a:off x="5316503" y="3746404"/>
              <a:ext cx="457733" cy="521845"/>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91"/>
            <a:stretch>
              <a:fillRect/>
            </a:stretch>
          </p:blipFill>
          <p:spPr>
            <a:xfrm>
              <a:off x="6643601" y="3803588"/>
              <a:ext cx="531582" cy="407477"/>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92"/>
            <a:stretch>
              <a:fillRect/>
            </a:stretch>
          </p:blipFill>
          <p:spPr>
            <a:xfrm>
              <a:off x="318105" y="3896304"/>
              <a:ext cx="992503" cy="175756"/>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93"/>
            <a:stretch>
              <a:fillRect/>
            </a:stretch>
          </p:blipFill>
          <p:spPr>
            <a:xfrm>
              <a:off x="8945688" y="3882081"/>
              <a:ext cx="658654" cy="263462"/>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412801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48" name="Gruppieren 47">
            <a:extLst>
              <a:ext uri="{FF2B5EF4-FFF2-40B4-BE49-F238E27FC236}">
                <a16:creationId xmlns:a16="http://schemas.microsoft.com/office/drawing/2014/main" id="{64321108-A75E-2CAF-40ED-22053F8794C2}"/>
              </a:ext>
            </a:extLst>
          </p:cNvPr>
          <p:cNvGrpSpPr/>
          <p:nvPr/>
        </p:nvGrpSpPr>
        <p:grpSpPr>
          <a:xfrm>
            <a:off x="155458" y="1842531"/>
            <a:ext cx="2101116" cy="4434347"/>
            <a:chOff x="155458" y="1842531"/>
            <a:chExt cx="2101116" cy="4434347"/>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40242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8145"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6" name="Rectangle: Rounded Corners 17">
              <a:extLst>
                <a:ext uri="{FF2B5EF4-FFF2-40B4-BE49-F238E27FC236}">
                  <a16:creationId xmlns:a16="http://schemas.microsoft.com/office/drawing/2014/main" id="{34B33FF2-7C22-61F1-97AF-BAA2A65A59C8}"/>
                </a:ext>
              </a:extLst>
            </p:cNvPr>
            <p:cNvSpPr/>
            <p:nvPr/>
          </p:nvSpPr>
          <p:spPr>
            <a:xfrm>
              <a:off x="40242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212756" y="3976191"/>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12" name="Rectangle: Rounded Corners 10">
              <a:extLst>
                <a:ext uri="{FF2B5EF4-FFF2-40B4-BE49-F238E27FC236}">
                  <a16:creationId xmlns:a16="http://schemas.microsoft.com/office/drawing/2014/main" id="{45E45698-43DF-6570-5E0F-761D74199BF8}"/>
                </a:ext>
              </a:extLst>
            </p:cNvPr>
            <p:cNvSpPr/>
            <p:nvPr/>
          </p:nvSpPr>
          <p:spPr>
            <a:xfrm>
              <a:off x="40242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Identity and Consent </a:t>
              </a:r>
              <a:r>
                <a:rPr lang="en-US" sz="1400" dirty="0" err="1">
                  <a:solidFill>
                    <a:srgbClr val="FFFFFF"/>
                  </a:solidFill>
                  <a:latin typeface="Montserrat SemiBold" panose="00000700000000000000" pitchFamily="2" charset="0"/>
                  <a:cs typeface="Arial" panose="020B0604020202020204" pitchFamily="34" charset="0"/>
                </a:rPr>
                <a:t>Mgmt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13" name="TextBox 11">
              <a:extLst>
                <a:ext uri="{FF2B5EF4-FFF2-40B4-BE49-F238E27FC236}">
                  <a16:creationId xmlns:a16="http://schemas.microsoft.com/office/drawing/2014/main" id="{4DCBD1BB-4218-0CAD-6D74-CE1450106985}"/>
                </a:ext>
              </a:extLst>
            </p:cNvPr>
            <p:cNvSpPr txBox="1"/>
            <p:nvPr/>
          </p:nvSpPr>
          <p:spPr>
            <a:xfrm>
              <a:off x="320003"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grpSp>
        <p:nvGrpSpPr>
          <p:cNvPr id="57" name="Gruppieren 56">
            <a:extLst>
              <a:ext uri="{FF2B5EF4-FFF2-40B4-BE49-F238E27FC236}">
                <a16:creationId xmlns:a16="http://schemas.microsoft.com/office/drawing/2014/main" id="{0E93A9C9-446E-B517-7E27-E575A26C14D1}"/>
              </a:ext>
            </a:extLst>
          </p:cNvPr>
          <p:cNvGrpSpPr/>
          <p:nvPr/>
        </p:nvGrpSpPr>
        <p:grpSpPr>
          <a:xfrm>
            <a:off x="7501447" y="1891768"/>
            <a:ext cx="2023776" cy="4200444"/>
            <a:chOff x="7501447" y="1891768"/>
            <a:chExt cx="2023776" cy="4200444"/>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7703335"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7501447" y="3976191"/>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Common-</a:t>
              </a:r>
              <a:r>
                <a:rPr lang="en-US" sz="1400" dirty="0" err="1">
                  <a:solidFill>
                    <a:srgbClr val="FFFFFF"/>
                  </a:solidFill>
                  <a:latin typeface="Montserrat SemiBold" panose="00000700000000000000" pitchFamily="2" charset="0"/>
                  <a:cs typeface="Arial" panose="020B0604020202020204" pitchFamily="34" charset="0"/>
                </a:rPr>
                <a:t>alities</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5881"/>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grpSp>
      <p:grpSp>
        <p:nvGrpSpPr>
          <p:cNvPr id="59" name="Gruppieren 58">
            <a:extLst>
              <a:ext uri="{FF2B5EF4-FFF2-40B4-BE49-F238E27FC236}">
                <a16:creationId xmlns:a16="http://schemas.microsoft.com/office/drawing/2014/main" id="{6264B269-5A1D-360F-08F8-DE00393F45A2}"/>
              </a:ext>
            </a:extLst>
          </p:cNvPr>
          <p:cNvGrpSpPr/>
          <p:nvPr/>
        </p:nvGrpSpPr>
        <p:grpSpPr>
          <a:xfrm>
            <a:off x="5691636" y="1891768"/>
            <a:ext cx="1999338" cy="4385110"/>
            <a:chOff x="5674544" y="1891768"/>
            <a:chExt cx="1999338" cy="4385110"/>
          </a:xfrm>
        </p:grpSpPr>
        <p:sp>
          <p:nvSpPr>
            <p:cNvPr id="34" name="TextBox 30">
              <a:extLst>
                <a:ext uri="{FF2B5EF4-FFF2-40B4-BE49-F238E27FC236}">
                  <a16:creationId xmlns:a16="http://schemas.microsoft.com/office/drawing/2014/main" id="{3D039C03-409B-6CB1-C3B7-C4D8E78F6A2A}"/>
                </a:ext>
              </a:extLst>
            </p:cNvPr>
            <p:cNvSpPr txBox="1"/>
            <p:nvPr/>
          </p:nvSpPr>
          <p:spPr>
            <a:xfrm>
              <a:off x="5674544"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421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179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421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sp>
          <p:nvSpPr>
            <p:cNvPr id="35" name="Rectangle: Rounded Corners 20">
              <a:extLst>
                <a:ext uri="{FF2B5EF4-FFF2-40B4-BE49-F238E27FC236}">
                  <a16:creationId xmlns:a16="http://schemas.microsoft.com/office/drawing/2014/main" id="{2B5BE03B-32B6-51BB-93EA-3C7344857AB2}"/>
                </a:ext>
              </a:extLst>
            </p:cNvPr>
            <p:cNvSpPr/>
            <p:nvPr/>
          </p:nvSpPr>
          <p:spPr>
            <a:xfrm>
              <a:off x="586421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578179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grpSp>
      <p:grpSp>
        <p:nvGrpSpPr>
          <p:cNvPr id="58" name="Gruppieren 57">
            <a:extLst>
              <a:ext uri="{FF2B5EF4-FFF2-40B4-BE49-F238E27FC236}">
                <a16:creationId xmlns:a16="http://schemas.microsoft.com/office/drawing/2014/main" id="{656450BC-6A3F-C2DA-54F6-11D7C091EA83}"/>
              </a:ext>
            </a:extLst>
          </p:cNvPr>
          <p:cNvGrpSpPr/>
          <p:nvPr/>
        </p:nvGrpSpPr>
        <p:grpSpPr>
          <a:xfrm>
            <a:off x="9300742" y="1891768"/>
            <a:ext cx="2023776" cy="4385110"/>
            <a:chOff x="9300742" y="1891768"/>
            <a:chExt cx="2023776" cy="4385110"/>
          </a:xfrm>
        </p:grpSpPr>
        <p:sp>
          <p:nvSpPr>
            <p:cNvPr id="8" name="TextBox 8">
              <a:extLst>
                <a:ext uri="{FF2B5EF4-FFF2-40B4-BE49-F238E27FC236}">
                  <a16:creationId xmlns:a16="http://schemas.microsoft.com/office/drawing/2014/main" id="{0A953785-E519-78B6-ED8D-7943015B543B}"/>
                </a:ext>
              </a:extLst>
            </p:cNvPr>
            <p:cNvSpPr txBox="1"/>
            <p:nvPr/>
          </p:nvSpPr>
          <p:spPr>
            <a:xfrm>
              <a:off x="9300742" y="5445881"/>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263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950263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9378078" y="3976191"/>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sp>
          <p:nvSpPr>
            <p:cNvPr id="37" name="Rectangle: Rounded Corners 17">
              <a:extLst>
                <a:ext uri="{FF2B5EF4-FFF2-40B4-BE49-F238E27FC236}">
                  <a16:creationId xmlns:a16="http://schemas.microsoft.com/office/drawing/2014/main" id="{D2BDDBC7-91D1-0E37-7382-6520A499E6F2}"/>
                </a:ext>
              </a:extLst>
            </p:cNvPr>
            <p:cNvSpPr/>
            <p:nvPr/>
          </p:nvSpPr>
          <p:spPr>
            <a:xfrm>
              <a:off x="950263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8" name="TextBox 30">
              <a:extLst>
                <a:ext uri="{FF2B5EF4-FFF2-40B4-BE49-F238E27FC236}">
                  <a16:creationId xmlns:a16="http://schemas.microsoft.com/office/drawing/2014/main" id="{87B7EEAA-2FF1-82A4-3241-42CEED7F5371}"/>
                </a:ext>
              </a:extLst>
            </p:cNvPr>
            <p:cNvSpPr txBox="1"/>
            <p:nvPr/>
          </p:nvSpPr>
          <p:spPr>
            <a:xfrm>
              <a:off x="9312961"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grpSp>
      <p:grpSp>
        <p:nvGrpSpPr>
          <p:cNvPr id="55" name="Gruppieren 54">
            <a:extLst>
              <a:ext uri="{FF2B5EF4-FFF2-40B4-BE49-F238E27FC236}">
                <a16:creationId xmlns:a16="http://schemas.microsoft.com/office/drawing/2014/main" id="{12E4A95F-AFFC-24D9-7D25-502829E72809}"/>
              </a:ext>
            </a:extLst>
          </p:cNvPr>
          <p:cNvGrpSpPr/>
          <p:nvPr/>
        </p:nvGrpSpPr>
        <p:grpSpPr>
          <a:xfrm>
            <a:off x="3892223" y="1891768"/>
            <a:ext cx="1968560" cy="4385110"/>
            <a:chOff x="3892223" y="1891768"/>
            <a:chExt cx="1968560" cy="4385110"/>
          </a:xfrm>
        </p:grpSpPr>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19" name="Rectangle: Rounded Corners 20">
              <a:extLst>
                <a:ext uri="{FF2B5EF4-FFF2-40B4-BE49-F238E27FC236}">
                  <a16:creationId xmlns:a16="http://schemas.microsoft.com/office/drawing/2014/main" id="{CFA1CDE9-EEE8-135D-531C-EAC4CA999B8F}"/>
                </a:ext>
              </a:extLst>
            </p:cNvPr>
            <p:cNvSpPr/>
            <p:nvPr/>
          </p:nvSpPr>
          <p:spPr>
            <a:xfrm>
              <a:off x="4066503"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3984081" y="397619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49" name="Gruppieren 48">
            <a:extLst>
              <a:ext uri="{FF2B5EF4-FFF2-40B4-BE49-F238E27FC236}">
                <a16:creationId xmlns:a16="http://schemas.microsoft.com/office/drawing/2014/main" id="{91972CFB-AEF6-8AF2-C08F-C4DC04699669}"/>
              </a:ext>
            </a:extLst>
          </p:cNvPr>
          <p:cNvGrpSpPr/>
          <p:nvPr/>
        </p:nvGrpSpPr>
        <p:grpSpPr>
          <a:xfrm>
            <a:off x="2159716" y="1891768"/>
            <a:ext cx="1784845" cy="4385110"/>
            <a:chOff x="2134078" y="1891768"/>
            <a:chExt cx="1784845" cy="4385110"/>
          </a:xfrm>
        </p:grpSpPr>
        <p:sp>
          <p:nvSpPr>
            <p:cNvPr id="28" name="Rectangle: Rounded Corners 10">
              <a:extLst>
                <a:ext uri="{FF2B5EF4-FFF2-40B4-BE49-F238E27FC236}">
                  <a16:creationId xmlns:a16="http://schemas.microsoft.com/office/drawing/2014/main" id="{3A006A04-C33B-3870-696B-9EA4B0611EDF}"/>
                </a:ext>
              </a:extLst>
            </p:cNvPr>
            <p:cNvSpPr/>
            <p:nvPr/>
          </p:nvSpPr>
          <p:spPr>
            <a:xfrm>
              <a:off x="2216500" y="483041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2134078" y="5445881"/>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2216500" y="3358863"/>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2277724" y="3976191"/>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6500"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7724"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5653081" y="2502748"/>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5845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948189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939946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679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15094"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766352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7645740"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8426"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061366"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006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07638"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Ensuring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147798"/>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a:t>
            </a:r>
          </a:p>
          <a:p>
            <a:endParaRPr lang="en-US" sz="1600" dirty="0"/>
          </a:p>
          <a:p>
            <a:r>
              <a:rPr lang="en-US" sz="1600" dirty="0"/>
              <a:t>If you are interested in joining CAMARA, please subscribe to </a:t>
            </a:r>
            <a:r>
              <a:rPr lang="en-US" sz="1600" dirty="0">
                <a:hlinkClick r:id="rId5"/>
              </a:rPr>
              <a:t>all+subscribe@lists.camaraproject.org</a:t>
            </a:r>
            <a:r>
              <a:rPr lang="en-US" sz="1600" dirty="0"/>
              <a:t>.  You may unsubscribe from CAMARA and these communications at any time.</a:t>
            </a:r>
          </a:p>
          <a:p>
            <a:endParaRPr lang="en-US" sz="1600" dirty="0"/>
          </a:p>
          <a:p>
            <a:r>
              <a:rPr lang="en-US" sz="1600" dirty="0"/>
              <a:t>In case of further questions please don’t hesitate to use our contact page at </a:t>
            </a:r>
            <a:r>
              <a:rPr lang="en-US" sz="1600" dirty="0">
                <a:hlinkClick r:id="rId6"/>
              </a:rPr>
              <a:t>https://camaraproject.org/contact/</a:t>
            </a:r>
            <a:r>
              <a:rPr lang="en-US" sz="1600" dirty="0"/>
              <a:t>.</a:t>
            </a:r>
          </a:p>
          <a:p>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7"/>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7" ma:contentTypeDescription="Ein neues Dokument erstellen." ma:contentTypeScope="" ma:versionID="e182a991176a11e6fd39ea86269ab0ff">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12521eb311d5836c2c2d10f7da0fff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B645B9-A9E2-4EDD-B6E0-BBB9E963F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1635</Words>
  <Application>Microsoft Office PowerPoint</Application>
  <PresentationFormat>Benutzerdefiniert</PresentationFormat>
  <Paragraphs>229</Paragraphs>
  <Slides>24</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24</vt:i4>
      </vt:variant>
    </vt:vector>
  </HeadingPairs>
  <TitlesOfParts>
    <vt:vector size="34" baseType="lpstr">
      <vt:lpstr>Montserrat Light</vt:lpstr>
      <vt:lpstr>Montserrat</vt:lpstr>
      <vt:lpstr>Wingdings 2</vt:lpstr>
      <vt:lpstr>Open Sans</vt:lpstr>
      <vt:lpstr>Calibri</vt:lpstr>
      <vt:lpstr>FlexoSoft</vt:lpstr>
      <vt:lpstr>Montserrat SemiBold</vt:lpstr>
      <vt:lpstr>Arial</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33</cp:revision>
  <dcterms:created xsi:type="dcterms:W3CDTF">2023-03-22T16:25:12Z</dcterms:created>
  <dcterms:modified xsi:type="dcterms:W3CDTF">2024-02-10T08:56:46Z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